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71" r:id="rId4"/>
    <p:sldId id="272" r:id="rId5"/>
    <p:sldId id="276" r:id="rId6"/>
    <p:sldId id="264" r:id="rId7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47BC"/>
    <a:srgbClr val="FFFFFF"/>
    <a:srgbClr val="6491BB"/>
    <a:srgbClr val="015492"/>
    <a:srgbClr val="433398"/>
    <a:srgbClr val="3D2E8A"/>
    <a:srgbClr val="1070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7585" autoAdjust="0"/>
  </p:normalViewPr>
  <p:slideViewPr>
    <p:cSldViewPr snapToGrid="0">
      <p:cViewPr varScale="1">
        <p:scale>
          <a:sx n="100" d="100"/>
          <a:sy n="100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0F7E6E0-EB93-4C66-9461-24DAAA564206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9DA0B0-945D-441D-940B-ABD76E75A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38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9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31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10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marR="0" lvl="0" indent="-17470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59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A0B0-945D-441D-940B-ABD76E75AC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8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10E06-37B8-486A-A062-D0BD8EDE3ED5}" type="datetime1">
              <a:rPr lang="en-US" smtClean="0"/>
              <a:t>6/26/2023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2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955-05EB-4D7B-A123-276E31BF8B5B}" type="datetime1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50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AA8A-893D-4F13-9DB6-E70AEE6995A3}" type="datetime1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83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89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63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81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59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79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95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15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6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C25893-C6B2-4F31-9BCC-1E8BCA2C8DF0}" type="datetime1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4282" y="6356349"/>
            <a:ext cx="418707" cy="365125"/>
          </a:xfrm>
        </p:spPr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17505" y="6081619"/>
            <a:ext cx="929790" cy="63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76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173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6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AADD6-A28B-4508-9FFE-A97C273B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9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06B-A464-48F9-84F7-9190D52E693A}" type="datetime1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FF67-4D04-4ECB-8C59-60A070140129}" type="datetime1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9548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City of El Segundo | 350 Main St. El Segundo, CA 90245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147928" y="6356350"/>
            <a:ext cx="2743200" cy="365125"/>
          </a:xfrm>
        </p:spPr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D7F5-C115-441D-BEA6-4C39360CBF1D}" type="datetime1">
              <a:rPr lang="en-US" smtClean="0"/>
              <a:t>6/26/2023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City of El Segundo | 350 Main St. El Segundo, CA 90245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B7657-697C-41A2-991C-C2302A33D108}" type="datetime1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6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844C-B897-45FC-B37A-DF587393FB21}" type="datetime1">
              <a:rPr lang="en-US" smtClean="0"/>
              <a:t>6/26/2023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7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39430-DB33-4350-87BB-00D8096540FF}" type="datetime1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3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404DB-AB38-4927-B5B3-77860072A8AB}" type="datetime1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433398"/>
            </a:gs>
            <a:gs pos="47000">
              <a:srgbClr val="015492"/>
            </a:gs>
          </a:gsLst>
          <a:lin ang="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99166504-63B5-4925-96AF-B7399503683E}" type="datetime1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2EC80E1-E6CF-41B1-A27E-1B1B6C7183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0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60107-41B1-4349-B8DD-C25FF14561A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City of El Segundo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ADD6-A28B-4508-9FFE-A97C273B280C}" type="slidenum">
              <a:rPr lang="en-US" smtClean="0"/>
              <a:pPr/>
              <a:t>‹#›</a:t>
            </a:fld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8236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9968" y="1852279"/>
            <a:ext cx="9144000" cy="179579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EA-1289, SUB 20-03, and SPR 20-30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142" y="4258122"/>
            <a:ext cx="11807371" cy="2380544"/>
          </a:xfrm>
        </p:spPr>
        <p:txBody>
          <a:bodyPr>
            <a:normAutofit/>
          </a:bodyPr>
          <a:lstStyle/>
          <a:p>
            <a:r>
              <a:rPr lang="en-US" sz="3200" dirty="0"/>
              <a:t>One-year Time Extension to VTPM No. 83129 and Associated Development Applications at:</a:t>
            </a:r>
          </a:p>
          <a:p>
            <a:r>
              <a:rPr lang="en-US" sz="3200" dirty="0"/>
              <a:t>650-700 N. Pacific Coast Highway and 737 Carl Jacobson Way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4268" y="-172634"/>
            <a:ext cx="3488472" cy="24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9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E6DCBCB7-4743-4549-9725-DC2114CC21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33613" y="228761"/>
            <a:ext cx="5753183" cy="6070599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5893-C6B2-4F31-9BCC-1E8BCA2C8DF0}" type="datetime1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F21A8B-92A2-40F9-8E10-2F9599BD0141}"/>
              </a:ext>
            </a:extLst>
          </p:cNvPr>
          <p:cNvSpPr txBox="1"/>
          <p:nvPr/>
        </p:nvSpPr>
        <p:spPr>
          <a:xfrm>
            <a:off x="1554719" y="2794321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700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349493-C211-4730-893C-E641E80E5A0F}"/>
              </a:ext>
            </a:extLst>
          </p:cNvPr>
          <p:cNvSpPr txBox="1"/>
          <p:nvPr/>
        </p:nvSpPr>
        <p:spPr>
          <a:xfrm>
            <a:off x="1554718" y="3694348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650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1A3874-D597-42FF-BBDD-1EE9B4243B3B}"/>
              </a:ext>
            </a:extLst>
          </p:cNvPr>
          <p:cNvSpPr txBox="1"/>
          <p:nvPr/>
        </p:nvSpPr>
        <p:spPr>
          <a:xfrm>
            <a:off x="4726513" y="2565045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737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9D843-C29A-2B43-E580-D15C1A72AC1D}"/>
              </a:ext>
            </a:extLst>
          </p:cNvPr>
          <p:cNvSpPr txBox="1"/>
          <p:nvPr/>
        </p:nvSpPr>
        <p:spPr>
          <a:xfrm>
            <a:off x="6591383" y="365125"/>
            <a:ext cx="52641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650 N. PCH: </a:t>
            </a:r>
            <a:r>
              <a:rPr lang="en-US" dirty="0">
                <a:solidFill>
                  <a:schemeClr val="bg1"/>
                </a:solidFill>
              </a:rPr>
              <a:t>8-story Office Building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700 N. PCH</a:t>
            </a:r>
            <a:r>
              <a:rPr lang="en-US" dirty="0">
                <a:solidFill>
                  <a:schemeClr val="bg1"/>
                </a:solidFill>
              </a:rPr>
              <a:t>: 2-story Office Building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737 Carl Jacobson Way: </a:t>
            </a:r>
            <a:r>
              <a:rPr lang="en-US" dirty="0">
                <a:solidFill>
                  <a:schemeClr val="bg1"/>
                </a:solidFill>
              </a:rPr>
              <a:t>1-story Office Building</a:t>
            </a:r>
          </a:p>
        </p:txBody>
      </p:sp>
    </p:spTree>
    <p:extLst>
      <p:ext uri="{BB962C8B-B14F-4D97-AF65-F5344CB8AC3E}">
        <p14:creationId xmlns:p14="http://schemas.microsoft.com/office/powerpoint/2010/main" val="1882429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5893-C6B2-4F31-9BCC-1E8BCA2C8DF0}" type="datetime1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ECE17F0A-ED2F-4397-87CE-30F2CE0B5B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8" b="9430"/>
          <a:stretch/>
        </p:blipFill>
        <p:spPr>
          <a:xfrm>
            <a:off x="1030969" y="136525"/>
            <a:ext cx="10130062" cy="587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63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89" y="153307"/>
            <a:ext cx="10319657" cy="757013"/>
          </a:xfrm>
        </p:spPr>
        <p:txBody>
          <a:bodyPr>
            <a:normAutofit/>
          </a:bodyPr>
          <a:lstStyle/>
          <a:p>
            <a:r>
              <a:rPr lang="en-US" sz="4000" dirty="0"/>
              <a:t>Background &amp; Project Description: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5808-585A-42B5-8CB5-790C635CE00C}" type="datetime1">
              <a:rPr lang="en-US" smtClean="0"/>
              <a:t>6/26/2023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478F006-ECCF-4FC9-A83E-CBDF4F90B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80434"/>
            <a:ext cx="11544300" cy="583383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Map was due to expire on May 18, 2023.</a:t>
            </a:r>
          </a:p>
          <a:p>
            <a:pPr algn="just">
              <a:spcAft>
                <a:spcPts val="1200"/>
              </a:spcAft>
            </a:pP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timely request for the extension was submitted. </a:t>
            </a:r>
          </a:p>
          <a:p>
            <a:pPr algn="just">
              <a:spcAft>
                <a:spcPts val="1200"/>
              </a:spcAft>
            </a:pP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 changes proposed to the Map or Development.</a:t>
            </a:r>
          </a:p>
          <a:p>
            <a:pPr algn="just">
              <a:spcAft>
                <a:spcPts val="1200"/>
              </a:spcAft>
            </a:pPr>
            <a:r>
              <a:rPr lang="en-US" sz="3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expiration date, May 18, 2024.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5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69"/>
            <a:ext cx="10515600" cy="948532"/>
          </a:xfrm>
        </p:spPr>
        <p:txBody>
          <a:bodyPr/>
          <a:lstStyle/>
          <a:p>
            <a:pPr algn="ctr"/>
            <a:r>
              <a:rPr lang="en-US" dirty="0"/>
              <a:t>In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876299"/>
            <a:ext cx="11106150" cy="548005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en-US" sz="2800" dirty="0"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Findings can be </a:t>
            </a:r>
            <a:r>
              <a:rPr lang="en-US" dirty="0">
                <a:ea typeface="Times New Roman" panose="02020603050405020304" pitchFamily="18" charset="0"/>
                <a:cs typeface="Arial" panose="020B0604020202020204" pitchFamily="34" charset="0"/>
              </a:rPr>
              <a:t>made 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to approve the request, as no changes are proposed to the Map </a:t>
            </a:r>
            <a:r>
              <a:rPr lang="en-US" sz="2800">
                <a:ea typeface="Times New Roman" panose="02020603050405020304" pitchFamily="18" charset="0"/>
                <a:cs typeface="Arial" panose="020B0604020202020204" pitchFamily="34" charset="0"/>
              </a:rPr>
              <a:t>or Development.</a:t>
            </a:r>
            <a:endParaRPr lang="en-US" sz="2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en-US" sz="2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spcBef>
                <a:spcPts val="0"/>
              </a:spcBef>
            </a:pPr>
            <a:r>
              <a:rPr lang="en-US" dirty="0"/>
              <a:t>Staff recommends the adoption of Resolution No. 2936.</a:t>
            </a:r>
          </a:p>
          <a:p>
            <a:pPr lvl="0" algn="just">
              <a:spcBef>
                <a:spcPts val="0"/>
              </a:spcBef>
            </a:pPr>
            <a:endParaRPr lang="en-US" dirty="0"/>
          </a:p>
          <a:p>
            <a:pPr lvl="0" algn="just">
              <a:spcBef>
                <a:spcPts val="0"/>
              </a:spcBef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25893-C6B2-4F31-9BCC-1E8BCA2C8DF0}" type="datetime1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City of El Segundo | 350 Main St. El Segundo, CA 90245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C80E1-E6CF-41B1-A27E-1B1B6C71830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6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3494</TotalTime>
  <Words>205</Words>
  <Application>Microsoft Office PowerPoint</Application>
  <PresentationFormat>Widescreen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Custom Design</vt:lpstr>
      <vt:lpstr>EA-1289, SUB 20-03, and SPR 20-30</vt:lpstr>
      <vt:lpstr>PowerPoint Presentation</vt:lpstr>
      <vt:lpstr>PowerPoint Presentation</vt:lpstr>
      <vt:lpstr>Background &amp; Project Description:  </vt:lpstr>
      <vt:lpstr>In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Kristen Bergevin;Barbara Voss</dc:creator>
  <cp:lastModifiedBy>Farias, Jazmin</cp:lastModifiedBy>
  <cp:revision>155</cp:revision>
  <cp:lastPrinted>2023-06-22T15:34:46Z</cp:lastPrinted>
  <dcterms:created xsi:type="dcterms:W3CDTF">2020-08-04T18:14:21Z</dcterms:created>
  <dcterms:modified xsi:type="dcterms:W3CDTF">2023-06-26T14:30:29Z</dcterms:modified>
</cp:coreProperties>
</file>