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3725" autoAdjust="0"/>
  </p:normalViewPr>
  <p:slideViewPr>
    <p:cSldViewPr snapToGrid="0">
      <p:cViewPr varScale="1">
        <p:scale>
          <a:sx n="106" d="100"/>
          <a:sy n="106" d="100"/>
        </p:scale>
        <p:origin x="168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0416" y="946901"/>
            <a:ext cx="3565524" cy="809333"/>
          </a:xfrm>
        </p:spPr>
        <p:txBody>
          <a:bodyPr anchor="b" anchorCtr="0">
            <a:normAutofit fontScale="90000"/>
          </a:bodyPr>
          <a:lstStyle/>
          <a:p>
            <a:r>
              <a:rPr lang="en-US" dirty="0"/>
              <a:t>Employee Spotlight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03957" y="1909664"/>
            <a:ext cx="4323347" cy="3937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00">
                    <a:alpha val="60000"/>
                  </a:srgbClr>
                </a:solidFill>
              </a:rPr>
              <a:t>2025 Recreation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E1AE3-F107-07A0-5444-F7313CCB20F1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ACC15D-1268-79D3-25C8-A35592482EF8}"/>
              </a:ext>
            </a:extLst>
          </p:cNvPr>
          <p:cNvSpPr txBox="1"/>
          <p:nvPr/>
        </p:nvSpPr>
        <p:spPr>
          <a:xfrm>
            <a:off x="7603957" y="2456795"/>
            <a:ext cx="44371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Rachel Cummings</a:t>
            </a:r>
          </a:p>
          <a:p>
            <a:endParaRPr lang="en-US" sz="4000" dirty="0"/>
          </a:p>
          <a:p>
            <a:r>
              <a:rPr lang="en-US" sz="3600" dirty="0"/>
              <a:t>Recreation Supervisor Youth and Adult Sports Programs and Facilities</a:t>
            </a:r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16C533EF-CFBC-1981-AD63-FF76DC911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332" y="246221"/>
            <a:ext cx="3495695" cy="4497308"/>
          </a:xfrm>
          <a:prstGeom prst="rect">
            <a:avLst/>
          </a:prstGeom>
        </p:spPr>
      </p:pic>
      <p:pic>
        <p:nvPicPr>
          <p:cNvPr id="8" name="Picture 7" descr="A group of people posing for a photo in a gym&#10;&#10;Description automatically generated with medium confidence">
            <a:extLst>
              <a:ext uri="{FF2B5EF4-FFF2-40B4-BE49-F238E27FC236}">
                <a16:creationId xmlns:a16="http://schemas.microsoft.com/office/drawing/2014/main" id="{09993C59-C902-86AF-1F15-2AF1FFC77B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87" t="31155" r="14734" b="24488"/>
          <a:stretch/>
        </p:blipFill>
        <p:spPr>
          <a:xfrm>
            <a:off x="974243" y="4878883"/>
            <a:ext cx="2734381" cy="1723352"/>
          </a:xfrm>
          <a:prstGeom prst="rect">
            <a:avLst/>
          </a:prstGeom>
        </p:spPr>
      </p:pic>
      <p:pic>
        <p:nvPicPr>
          <p:cNvPr id="11" name="Picture 10" descr="A group of people holding snowboards&#10;&#10;Description automatically generated with medium confidence">
            <a:extLst>
              <a:ext uri="{FF2B5EF4-FFF2-40B4-BE49-F238E27FC236}">
                <a16:creationId xmlns:a16="http://schemas.microsoft.com/office/drawing/2014/main" id="{0CAFCFDA-D640-7042-443E-E957B35656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807" b="16964"/>
          <a:stretch/>
        </p:blipFill>
        <p:spPr>
          <a:xfrm>
            <a:off x="3943462" y="4897971"/>
            <a:ext cx="2829213" cy="17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{0FB0ED29-D75C-4F78-9F29-7CBCB2EC6AB3}tf33713516_win32</Template>
  <TotalTime>156</TotalTime>
  <Words>16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Gill Sans MT</vt:lpstr>
      <vt:lpstr>Walbaum Display</vt:lpstr>
      <vt:lpstr>3DFloatVTI</vt:lpstr>
      <vt:lpstr>Employee Spotlight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Spotlight</dc:title>
  <dc:creator>Mancini, Aly</dc:creator>
  <cp:lastModifiedBy>Palmer, Linnea</cp:lastModifiedBy>
  <cp:revision>13</cp:revision>
  <dcterms:created xsi:type="dcterms:W3CDTF">2023-03-15T17:15:50Z</dcterms:created>
  <dcterms:modified xsi:type="dcterms:W3CDTF">2025-02-18T17:55:41Z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